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96"/>
  </p:normalViewPr>
  <p:slideViewPr>
    <p:cSldViewPr snapToGrid="0">
      <p:cViewPr varScale="1">
        <p:scale>
          <a:sx n="105" d="100"/>
          <a:sy n="105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93C8-54FD-A646-9C27-00323047C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8EDF94-074A-0824-6AB0-DBCC435B4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D6F3F-FD96-0B6F-6B48-86D976942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36C55-0CE9-B0A7-D736-DE644AC6F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10824-6E80-7A27-4CE7-E961D192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24793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3B97B-018A-CF2F-1617-8D9F22610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3D8D62-7C9C-46FC-1401-577F52C983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34809-D16E-4183-DE8B-DCC341798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91B74-1AE9-FD2A-84D8-88466F1F1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5E4E9-F81E-2068-E040-248F43D7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478128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66E9CE-D883-39E7-3898-2BEB2E8332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6AD1B4-22E4-2EF7-E5CE-42512DAA2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CADD7-A8F4-F0FA-CD22-2709A6483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444DF-29CF-C5FF-C9FF-9304D4E20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E4C44-E868-D834-E9F7-C7D83B1E2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797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8958A-06D8-1FAD-F31C-D4E6DDE25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5F3F7-0FA3-551A-D84D-5093C384D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96E3D-5883-6F8C-FA42-A8235B855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43F73-6011-065F-65A4-78E273642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4D6E8-E83E-13A5-5D3E-069F6A146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643546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6E34D-F74B-0FD4-0C50-E8108C5F0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9042C-DF19-0F99-9DC2-8EC82D220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4E07E-6052-37B7-5242-85AF1F11C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4E261-F05F-E78F-FA10-A78A4ADBF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97E97-F0FF-00E6-D818-862DFD529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8940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755B5-DF6B-5D75-0C2A-BAFB791EF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F1AB2-AD72-5572-CFC1-F004FE146F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51505F-6A3D-61D9-E83F-EFB2AEEE0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ACA610-0AA8-279B-5D51-BA1569C9C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F319C-9ABC-08CD-5B58-FAF0C20E7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E3C1DC-94AD-C8F5-C8DB-CB40F2C81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304576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5E4B1-1B64-0385-0016-449BE4905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952083-0BF1-3089-58C5-2903BC6B0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2EA05-3E2D-9629-E313-07D515299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ACCAEC-694B-543B-DD94-68646689C9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157552-B6F2-1200-1484-64374736EA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0F448D-F2F2-8E84-578C-4C9FDB00D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6D9F09-7BE5-7B7A-8240-753143741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F8BED0-9DB9-E5CB-C163-0D8C5B77E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800866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79B33-3016-4F8B-FB07-1ECB4A106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D358A5-4006-A152-C461-565770D61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78189A-C13F-E85D-4836-D5FC86D29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F84D6A-465C-289A-DB42-15FB6C6F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30791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E40171-3D6E-062C-B501-A107F30F1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E09A86-2233-68E2-0BDB-8F214C592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B7B102-3407-4905-CE00-A8B1BE34F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2574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E0369-31BA-5120-58AD-4E5601C4F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3E5B7-E56B-D70E-B4C8-0219B01DC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F7B0CB-96E0-36E5-B1D1-EC54A55DB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6ED99-13F2-A8E0-DB17-2698353FB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1BC0C2-C052-6B7E-3F5C-757BC4730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AA64B-0A7B-FB60-8038-45F5C5796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97311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F9854-3BBF-4F56-133D-F5A7268BD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AD8C50-034A-70ED-E89D-9D7450CFDB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64700D-FA06-22F3-3E82-8E9D346207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2F033D-A4B6-ACF4-11C6-28A6F311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361C33-0E31-3DC7-4536-D787C77F8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39748-C2D3-2FE3-0C7D-7C7E0CD7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426751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0B7AB4-A21D-B181-5D58-3C173A5EA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83048-F3DD-E7F8-1F60-E50A6A2CC4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C34FF-DB2A-D729-5BD2-CE1104F98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F0414D-59D2-3D42-8A04-18DF2ED1B8E1}" type="datetimeFigureOut">
              <a:rPr lang="en-NO" smtClean="0"/>
              <a:t>09/03/2025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F133F-3A90-5375-48B8-DC01F1DC4B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BDF09-93B8-65EC-8BA2-5C91962E0D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429D21-6B20-DE4A-852B-0F6CC19FB64E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356346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875DF-1583-3A74-1CF4-8CF4D7E8F1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IN1010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F8265E-EC2E-249D-BD09-5489B3AA68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Uke 7🙈🤑🤪</a:t>
            </a:r>
          </a:p>
        </p:txBody>
      </p:sp>
    </p:spTree>
    <p:extLst>
      <p:ext uri="{BB962C8B-B14F-4D97-AF65-F5344CB8AC3E}">
        <p14:creationId xmlns:p14="http://schemas.microsoft.com/office/powerpoint/2010/main" val="802833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C21F7-9623-0B46-8639-E1A50646E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Generisk klasse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5BFAC-0368-FC55-8F53-DCE6A3499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Generiske</a:t>
            </a:r>
            <a:r>
              <a:rPr lang="en-GB" dirty="0"/>
              <a:t> </a:t>
            </a:r>
            <a:r>
              <a:rPr lang="en-GB" dirty="0" err="1"/>
              <a:t>klasser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Java er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måte</a:t>
            </a:r>
            <a:r>
              <a:rPr lang="en-GB" dirty="0"/>
              <a:t> </a:t>
            </a:r>
            <a:r>
              <a:rPr lang="en-GB" dirty="0" err="1"/>
              <a:t>å</a:t>
            </a:r>
            <a:r>
              <a:rPr lang="en-GB" dirty="0"/>
              <a:t> </a:t>
            </a:r>
            <a:r>
              <a:rPr lang="en-GB" dirty="0" err="1"/>
              <a:t>lage</a:t>
            </a:r>
            <a:r>
              <a:rPr lang="en-GB" dirty="0"/>
              <a:t> </a:t>
            </a:r>
            <a:r>
              <a:rPr lang="en-GB" dirty="0" err="1"/>
              <a:t>klasser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kan</a:t>
            </a:r>
            <a:r>
              <a:rPr lang="en-GB" dirty="0"/>
              <a:t> </a:t>
            </a:r>
            <a:r>
              <a:rPr lang="en-GB" dirty="0" err="1"/>
              <a:t>jobbe</a:t>
            </a:r>
            <a:r>
              <a:rPr lang="en-GB" dirty="0"/>
              <a:t> med </a:t>
            </a:r>
            <a:r>
              <a:rPr lang="en-GB" dirty="0" err="1"/>
              <a:t>ulike</a:t>
            </a:r>
            <a:r>
              <a:rPr lang="en-GB" dirty="0"/>
              <a:t> typer data </a:t>
            </a:r>
            <a:r>
              <a:rPr lang="en-GB" dirty="0" err="1"/>
              <a:t>på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fleksibel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sikker</a:t>
            </a:r>
            <a:r>
              <a:rPr lang="en-GB" dirty="0"/>
              <a:t> </a:t>
            </a:r>
            <a:r>
              <a:rPr lang="en-GB" dirty="0" err="1"/>
              <a:t>måte</a:t>
            </a:r>
            <a:r>
              <a:rPr lang="en-GB" dirty="0"/>
              <a:t>.</a:t>
            </a:r>
          </a:p>
          <a:p>
            <a:r>
              <a:rPr lang="en-GB" dirty="0" err="1"/>
              <a:t>Enkelt</a:t>
            </a:r>
            <a:r>
              <a:rPr lang="en-GB" dirty="0"/>
              <a:t> </a:t>
            </a:r>
            <a:r>
              <a:rPr lang="en-GB" dirty="0" err="1"/>
              <a:t>forklart</a:t>
            </a:r>
            <a:r>
              <a:rPr lang="en-GB" dirty="0"/>
              <a:t> lar de </a:t>
            </a:r>
            <a:r>
              <a:rPr lang="en-GB" dirty="0" err="1"/>
              <a:t>deg</a:t>
            </a:r>
            <a:r>
              <a:rPr lang="en-GB" dirty="0"/>
              <a:t> </a:t>
            </a:r>
            <a:r>
              <a:rPr lang="en-GB" dirty="0" err="1"/>
              <a:t>skrive</a:t>
            </a:r>
            <a:r>
              <a:rPr lang="en-GB" dirty="0"/>
              <a:t> </a:t>
            </a:r>
            <a:r>
              <a:rPr lang="en-GB" dirty="0" err="1"/>
              <a:t>kode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kan</a:t>
            </a:r>
            <a:r>
              <a:rPr lang="en-GB" dirty="0"/>
              <a:t> </a:t>
            </a:r>
            <a:r>
              <a:rPr lang="en-GB" dirty="0" err="1"/>
              <a:t>brukes</a:t>
            </a:r>
            <a:r>
              <a:rPr lang="en-GB" dirty="0"/>
              <a:t> med </a:t>
            </a:r>
            <a:r>
              <a:rPr lang="en-GB" dirty="0" err="1"/>
              <a:t>hvilken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helst</a:t>
            </a:r>
            <a:r>
              <a:rPr lang="en-GB" dirty="0"/>
              <a:t> datatype, </a:t>
            </a:r>
            <a:r>
              <a:rPr lang="en-GB" dirty="0" err="1"/>
              <a:t>uten</a:t>
            </a:r>
            <a:r>
              <a:rPr lang="en-GB" dirty="0"/>
              <a:t> </a:t>
            </a:r>
            <a:r>
              <a:rPr lang="en-GB" dirty="0" err="1"/>
              <a:t>å</a:t>
            </a:r>
            <a:r>
              <a:rPr lang="en-GB" dirty="0"/>
              <a:t> </a:t>
            </a:r>
            <a:r>
              <a:rPr lang="en-GB" dirty="0" err="1"/>
              <a:t>måtte</a:t>
            </a:r>
            <a:r>
              <a:rPr lang="en-GB" dirty="0"/>
              <a:t> </a:t>
            </a:r>
            <a:r>
              <a:rPr lang="en-GB" dirty="0" err="1"/>
              <a:t>spesifisere</a:t>
            </a:r>
            <a:r>
              <a:rPr lang="en-GB" dirty="0"/>
              <a:t> </a:t>
            </a:r>
            <a:r>
              <a:rPr lang="en-GB" dirty="0" err="1"/>
              <a:t>typen</a:t>
            </a:r>
            <a:r>
              <a:rPr lang="en-GB" dirty="0"/>
              <a:t> </a:t>
            </a:r>
            <a:r>
              <a:rPr lang="en-GB" dirty="0" err="1"/>
              <a:t>på</a:t>
            </a:r>
            <a:r>
              <a:rPr lang="en-GB" dirty="0"/>
              <a:t> </a:t>
            </a:r>
            <a:r>
              <a:rPr lang="en-GB" dirty="0" err="1"/>
              <a:t>forhånd</a:t>
            </a:r>
            <a:r>
              <a:rPr lang="en-GB" dirty="0"/>
              <a:t>. </a:t>
            </a:r>
          </a:p>
          <a:p>
            <a:r>
              <a:rPr lang="en-GB" dirty="0"/>
              <a:t>Dette </a:t>
            </a:r>
            <a:r>
              <a:rPr lang="en-GB" dirty="0" err="1"/>
              <a:t>gjør</a:t>
            </a:r>
            <a:r>
              <a:rPr lang="en-GB" dirty="0"/>
              <a:t> </a:t>
            </a:r>
            <a:r>
              <a:rPr lang="en-GB" dirty="0" err="1"/>
              <a:t>koden</a:t>
            </a:r>
            <a:r>
              <a:rPr lang="en-GB" dirty="0"/>
              <a:t> </a:t>
            </a:r>
            <a:r>
              <a:rPr lang="en-GB" dirty="0" err="1"/>
              <a:t>både</a:t>
            </a:r>
            <a:r>
              <a:rPr lang="en-GB" dirty="0"/>
              <a:t> </a:t>
            </a:r>
            <a:r>
              <a:rPr lang="en-GB" dirty="0" err="1"/>
              <a:t>gjenbrukbar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mindre</a:t>
            </a:r>
            <a:r>
              <a:rPr lang="en-GB" dirty="0"/>
              <a:t> </a:t>
            </a:r>
            <a:r>
              <a:rPr lang="en-GB" dirty="0" err="1"/>
              <a:t>utsatt</a:t>
            </a:r>
            <a:r>
              <a:rPr lang="en-GB" dirty="0"/>
              <a:t> for </a:t>
            </a:r>
            <a:r>
              <a:rPr lang="en-GB" dirty="0" err="1"/>
              <a:t>feil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802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127-BE84-0F1F-B340-70A99D0D2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O"/>
          </a:p>
        </p:txBody>
      </p:sp>
      <p:pic>
        <p:nvPicPr>
          <p:cNvPr id="5" name="Content Placeholder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80AB021E-26AB-3AB5-9C27-80890C295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442" y="1204085"/>
            <a:ext cx="6842212" cy="4449830"/>
          </a:xfrm>
        </p:spPr>
      </p:pic>
      <p:pic>
        <p:nvPicPr>
          <p:cNvPr id="1026" name="Picture 2" descr="Paper Open Box PNG Images &amp; PSDs for Download | PixelSquid - S118888335">
            <a:extLst>
              <a:ext uri="{FF2B5EF4-FFF2-40B4-BE49-F238E27FC236}">
                <a16:creationId xmlns:a16="http://schemas.microsoft.com/office/drawing/2014/main" id="{7161BC3B-DF3C-DE83-86F3-3EEE0B66D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286" y="1973943"/>
            <a:ext cx="4013200" cy="4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pple PNGs for Free Download">
            <a:extLst>
              <a:ext uri="{FF2B5EF4-FFF2-40B4-BE49-F238E27FC236}">
                <a16:creationId xmlns:a16="http://schemas.microsoft.com/office/drawing/2014/main" id="{D97A3BC5-A908-620C-9D2D-E888AFBB1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0088" y="2540000"/>
            <a:ext cx="1237341" cy="1237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2752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A766A-8797-8742-E982-101349D9AE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AE0F5-B75D-466C-5B39-E3E3C5051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O"/>
          </a:p>
        </p:txBody>
      </p:sp>
      <p:pic>
        <p:nvPicPr>
          <p:cNvPr id="5" name="Content Placeholder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4753A874-D35C-8FF3-9D88-BBA0211EB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442" y="1204085"/>
            <a:ext cx="6842212" cy="4449830"/>
          </a:xfrm>
        </p:spPr>
      </p:pic>
      <p:pic>
        <p:nvPicPr>
          <p:cNvPr id="1026" name="Picture 2" descr="Paper Open Box PNG Images &amp; PSDs for Download | PixelSquid - S118888335">
            <a:extLst>
              <a:ext uri="{FF2B5EF4-FFF2-40B4-BE49-F238E27FC236}">
                <a16:creationId xmlns:a16="http://schemas.microsoft.com/office/drawing/2014/main" id="{D8E0F580-1473-A479-DA87-4135ED7BD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286" y="1973943"/>
            <a:ext cx="4013200" cy="4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pple PNGs for Free Download">
            <a:extLst>
              <a:ext uri="{FF2B5EF4-FFF2-40B4-BE49-F238E27FC236}">
                <a16:creationId xmlns:a16="http://schemas.microsoft.com/office/drawing/2014/main" id="{9494A1E3-8495-62C8-F985-C0582595D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431" y="2554514"/>
            <a:ext cx="1237341" cy="1237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Banana PNGs for Free Download">
            <a:extLst>
              <a:ext uri="{FF2B5EF4-FFF2-40B4-BE49-F238E27FC236}">
                <a16:creationId xmlns:a16="http://schemas.microsoft.com/office/drawing/2014/main" id="{E09ACDFB-65B2-A040-8FFC-AF678E4B3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59807">
            <a:off x="9344596" y="2611134"/>
            <a:ext cx="1456641" cy="112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Question mark PNG, ? PNG icon transparent image download, size: 396x592px">
            <a:extLst>
              <a:ext uri="{FF2B5EF4-FFF2-40B4-BE49-F238E27FC236}">
                <a16:creationId xmlns:a16="http://schemas.microsoft.com/office/drawing/2014/main" id="{C4AB9588-4C2B-1935-7140-76F4A6D15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76357">
            <a:off x="10175204" y="2349415"/>
            <a:ext cx="733089" cy="109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8293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9E583-F9FF-A7E7-B4F4-A97DD7A27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O"/>
          </a:p>
        </p:txBody>
      </p:sp>
      <p:pic>
        <p:nvPicPr>
          <p:cNvPr id="5" name="Content Placeholder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BEF9E810-ED80-3096-6B70-14C52570C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900" y="1294379"/>
            <a:ext cx="6652986" cy="4543503"/>
          </a:xfrm>
        </p:spPr>
      </p:pic>
      <p:pic>
        <p:nvPicPr>
          <p:cNvPr id="6" name="Picture 2" descr="Paper Open Box PNG Images &amp; PSDs for Download | PixelSquid - S118888335">
            <a:extLst>
              <a:ext uri="{FF2B5EF4-FFF2-40B4-BE49-F238E27FC236}">
                <a16:creationId xmlns:a16="http://schemas.microsoft.com/office/drawing/2014/main" id="{AB53ECC9-B7E3-129C-EC68-4CCD909E0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286" y="1973943"/>
            <a:ext cx="4013200" cy="4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Apple PNGs for Free Download">
            <a:extLst>
              <a:ext uri="{FF2B5EF4-FFF2-40B4-BE49-F238E27FC236}">
                <a16:creationId xmlns:a16="http://schemas.microsoft.com/office/drawing/2014/main" id="{E53C0825-BAA2-6C65-334F-D6B2DCDEA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431" y="2554514"/>
            <a:ext cx="1237341" cy="1237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Banana PNGs for Free Download">
            <a:extLst>
              <a:ext uri="{FF2B5EF4-FFF2-40B4-BE49-F238E27FC236}">
                <a16:creationId xmlns:a16="http://schemas.microsoft.com/office/drawing/2014/main" id="{AF166F72-AA66-F579-C385-D1BED0E59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59807">
            <a:off x="9806437" y="2611136"/>
            <a:ext cx="1456641" cy="1124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Green Pear PNG Clipart​ | Gallery Yopriceville - High-Quality Free Images  and Transparent PNG Clipart">
            <a:extLst>
              <a:ext uri="{FF2B5EF4-FFF2-40B4-BE49-F238E27FC236}">
                <a16:creationId xmlns:a16="http://schemas.microsoft.com/office/drawing/2014/main" id="{DB5D5E4D-4C06-153B-91F2-9D658115F8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65710" y="2647143"/>
            <a:ext cx="775501" cy="1206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723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89FD5-5596-9E2C-9074-D6E1C1D59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La oss lage en generisk DobbeltLenketLenkeListe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D150B-D2F4-0499-7B40-E261341EA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O" dirty="0"/>
              <a:t>Met metoder:</a:t>
            </a:r>
          </a:p>
          <a:p>
            <a:pPr lvl="1"/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antall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lvl="1"/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settInnFørst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elem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settInnSist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elem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fjernFørste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lvl="1"/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fjernSiste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lvl="1"/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hentFørste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lvl="1"/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hentSiste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lvl="1"/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public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hent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GB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indeks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072894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115</Words>
  <Application>Microsoft Macintosh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Menlo</vt:lpstr>
      <vt:lpstr>Office Theme</vt:lpstr>
      <vt:lpstr>IN1010</vt:lpstr>
      <vt:lpstr>Generisk klasse</vt:lpstr>
      <vt:lpstr>PowerPoint Presentation</vt:lpstr>
      <vt:lpstr>PowerPoint Presentation</vt:lpstr>
      <vt:lpstr>PowerPoint Presentation</vt:lpstr>
      <vt:lpstr>La oss lage en generisk DobbeltLenketLenkeListe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Lennard Rolstad Denby</dc:creator>
  <cp:lastModifiedBy>Lennard Rolstad Denby</cp:lastModifiedBy>
  <cp:revision>1</cp:revision>
  <dcterms:created xsi:type="dcterms:W3CDTF">2025-03-09T20:23:50Z</dcterms:created>
  <dcterms:modified xsi:type="dcterms:W3CDTF">2025-03-09T20:42:22Z</dcterms:modified>
</cp:coreProperties>
</file>

<file path=docProps/thumbnail.jpeg>
</file>